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48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5CE2B-D2CC-DA64-A9AD-F47F02E26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CB4D63-615F-E1E3-19C6-F68C4C6026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415F6-537A-DAC7-CD06-35419021A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B32D2-BAC1-4246-AC65-D8257018FDD7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E36C9-1343-B2B1-0966-15E84AB3A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EA75D5-85F0-7BAE-4BB4-3B918CEF2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23DF6-0A6D-425F-8FE6-755D12309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910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FEEDD-0CE4-3D8F-BE9A-9CADC953F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221950-42F8-61E3-6EAC-8052DE0766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741BF-08DF-26B9-1A94-A0CF7C1A7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B32D2-BAC1-4246-AC65-D8257018FDD7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E0EC6-F705-1C49-A819-C2DB1CAD6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22A2C-E365-B44A-7D1B-1BB21DEDD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23DF6-0A6D-425F-8FE6-755D12309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249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DCF50A-C467-127B-2E93-F0CDF7A8B5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EEB683-37D7-88C3-A365-049B7491A3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61BFE-8269-800A-5272-28E101530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B32D2-BAC1-4246-AC65-D8257018FDD7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A3B735-D96D-871F-CCF4-B1F2EE1DA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7BD78-5452-F45D-CFBE-4720D80E0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23DF6-0A6D-425F-8FE6-755D12309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42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F77CA-0B81-A7AB-89B2-A32DA6E14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BD060-4C8B-9595-1697-E6D7AD5F6E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4051E-F75E-7419-E5BB-11F4C3C0B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B32D2-BAC1-4246-AC65-D8257018FDD7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64E5A-D739-1E2C-937E-25F319106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375B0-8CFC-2620-45B4-BA489895D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23DF6-0A6D-425F-8FE6-755D12309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412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65C05-CADC-82E8-6FB1-99686F357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62A608-814D-DCF7-3D35-39AAB2982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B4EB1F-C7F1-18F1-937F-E0EB3CFB9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B32D2-BAC1-4246-AC65-D8257018FDD7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47626-905C-D671-236C-8132B865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3A39E-51AC-B402-64B6-824E60D8C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23DF6-0A6D-425F-8FE6-755D12309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4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FCCAF-2B52-6FA5-1230-165706406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46FA2-3307-1915-504B-AFA04B9D5F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7DF7C5-32F8-5B64-2FF0-FB2448C726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5C1370-4548-E902-42A2-1EB61391F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B32D2-BAC1-4246-AC65-D8257018FDD7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B5C7F7-99C6-C95B-E2A8-80B6AB454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480235-D2CE-8B17-8E18-933FD2509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23DF6-0A6D-425F-8FE6-755D12309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73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63983-89B1-562C-5CF7-255F11DEF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31B641-068D-873D-C1A6-FEE119238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EF6778-4C34-F2B6-6A62-53EEC3C49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A96333-6826-6C12-B475-0FB521F579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64B2B3-1F28-3968-09DF-748BE451D9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A6406C-5F7A-C66D-2ACE-983DBE763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B32D2-BAC1-4246-AC65-D8257018FDD7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872813-7886-D7CE-D76D-64E33788D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F4CDE7-233A-164C-26EA-6CDDA6F94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23DF6-0A6D-425F-8FE6-755D12309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690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6B76E-93FD-3665-2A0D-830990539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4BE5A9-E585-7800-DEB3-F1BC3693F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B32D2-BAC1-4246-AC65-D8257018FDD7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BF38EE-FA47-08A0-F325-C31213DA3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C532B6-9CBB-48F9-F43C-286E7A2F6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23DF6-0A6D-425F-8FE6-755D12309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575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06FD38-5608-25A6-501B-195D7BF0A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B32D2-BAC1-4246-AC65-D8257018FDD7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D1610F-8AF3-3ECD-3185-694DFE716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4C61AB-CE4E-D71E-222F-F587C033A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23DF6-0A6D-425F-8FE6-755D12309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84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B48E8-DE8E-74B2-B292-1C6C39861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25D5C-E875-5617-1B52-DA93F72F3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88E1A-7EE5-0627-877F-2A874F1153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2260B6-08A1-6089-6D61-0C7CF729F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B32D2-BAC1-4246-AC65-D8257018FDD7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1F82E-090D-07A4-8918-D775AC6C9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BCA77E-D287-AFF5-B6B0-B47CF46C6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23DF6-0A6D-425F-8FE6-755D12309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736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E40F7-08BB-DF02-9C69-F2AFD7356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8974CF-6FB1-90D7-F12A-5A52C42A2E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9B4904-DFB1-1308-6FB4-CD3BBEE979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F323EA-A05E-7715-18E8-317223F88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B32D2-BAC1-4246-AC65-D8257018FDD7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C8E594-811A-0211-7CA7-1F13BE8F3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F865A6-F560-0247-1585-061F3F3F5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23DF6-0A6D-425F-8FE6-755D12309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16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B0AF26-752E-64CA-CA25-23995D548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9C72D2-E41C-BB3C-69C7-26E2082B14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115CB-4408-E389-1906-11E36593C4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B32D2-BAC1-4246-AC65-D8257018FDD7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0B325-777A-D12B-5C69-CE3AC82F6F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06D619-AA74-4B39-5E97-37D3AAEB2A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F23DF6-0A6D-425F-8FE6-755D12309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758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15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mountain, old, area, stone&#10;&#10;Description automatically generated">
            <a:extLst>
              <a:ext uri="{FF2B5EF4-FFF2-40B4-BE49-F238E27FC236}">
                <a16:creationId xmlns:a16="http://schemas.microsoft.com/office/drawing/2014/main" id="{0FD70111-DEBA-D3F0-27B1-4571F1FB56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2" r="-2" b="-2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11" name="Picture 10" descr="A picture containing snow&#10;&#10;Description automatically generated">
            <a:extLst>
              <a:ext uri="{FF2B5EF4-FFF2-40B4-BE49-F238E27FC236}">
                <a16:creationId xmlns:a16="http://schemas.microsoft.com/office/drawing/2014/main" id="{58EE8D67-843C-24D8-0428-FB472773F3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46" r="1" b="15296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9" name="Picture 8" descr="A picture containing stone, concrete&#10;&#10;Description automatically generated">
            <a:extLst>
              <a:ext uri="{FF2B5EF4-FFF2-40B4-BE49-F238E27FC236}">
                <a16:creationId xmlns:a16="http://schemas.microsoft.com/office/drawing/2014/main" id="{7771E394-1445-BE07-9E10-86ABAF69FC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84" r="-3" b="9177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55" name="Straight Connector 17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ground, outdoor, concrete, stone&#10;&#10;Description automatically generated">
            <a:extLst>
              <a:ext uri="{FF2B5EF4-FFF2-40B4-BE49-F238E27FC236}">
                <a16:creationId xmlns:a16="http://schemas.microsoft.com/office/drawing/2014/main" id="{38EEDCC7-BD08-39C7-BD2B-B9333BA118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995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403DB515-5945-D0C9-04F6-E6EDC6AAC7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9699" y="4072775"/>
            <a:ext cx="6248731" cy="870700"/>
          </a:xfrm>
        </p:spPr>
        <p:txBody>
          <a:bodyPr>
            <a:noAutofit/>
          </a:bodyPr>
          <a:lstStyle/>
          <a:p>
            <a:r>
              <a:rPr lang="cs-CZ" sz="3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Druhé stáje (severní křídlo)                     exteriér před obnovou</a:t>
            </a:r>
            <a:endParaRPr lang="en-US" sz="30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2A24646-F7FA-4D62-A993-6BD2F3A666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497" y="5453800"/>
            <a:ext cx="6427933" cy="717112"/>
          </a:xfrm>
        </p:spPr>
        <p:txBody>
          <a:bodyPr>
            <a:noAutofit/>
          </a:bodyPr>
          <a:lstStyle/>
          <a:p>
            <a:pPr algn="l"/>
            <a:r>
              <a:rPr lang="cs-CZ" sz="3000" b="1" dirty="0">
                <a:solidFill>
                  <a:srgbClr val="FFFFFF"/>
                </a:solidFill>
              </a:rPr>
              <a:t>Hospodářský dvůr Starý zámek v Borotíně </a:t>
            </a:r>
            <a:endParaRPr lang="en-US" sz="3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06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building, old, arch, stone&#10;&#10;Description automatically generated">
            <a:extLst>
              <a:ext uri="{FF2B5EF4-FFF2-40B4-BE49-F238E27FC236}">
                <a16:creationId xmlns:a16="http://schemas.microsoft.com/office/drawing/2014/main" id="{2ED1C504-B708-DCD5-84AC-0C1075DB96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790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11" name="Picture 10" descr="A picture containing building, outdoor, old, stone&#10;&#10;Description automatically generated">
            <a:extLst>
              <a:ext uri="{FF2B5EF4-FFF2-40B4-BE49-F238E27FC236}">
                <a16:creationId xmlns:a16="http://schemas.microsoft.com/office/drawing/2014/main" id="{124F4E57-93EC-C99D-E740-4E7EFE9308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9" r="1104" b="3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0DF641-0CA8-BF4E-6A3E-E4B9C81A2A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" r="5613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building, old, arch, stone&#10;&#10;Description automatically generated">
            <a:extLst>
              <a:ext uri="{FF2B5EF4-FFF2-40B4-BE49-F238E27FC236}">
                <a16:creationId xmlns:a16="http://schemas.microsoft.com/office/drawing/2014/main" id="{47925A3A-B37B-2D29-C1CF-B8973FA356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7" r="-1" b="-1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D0F928A-74CE-6F89-EFE4-51A1B447B1E7}"/>
              </a:ext>
            </a:extLst>
          </p:cNvPr>
          <p:cNvSpPr txBox="1">
            <a:spLocks/>
          </p:cNvSpPr>
          <p:nvPr/>
        </p:nvSpPr>
        <p:spPr>
          <a:xfrm>
            <a:off x="5040497" y="5453800"/>
            <a:ext cx="6427933" cy="7171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000" b="1" dirty="0">
                <a:solidFill>
                  <a:srgbClr val="FFFFFF"/>
                </a:solidFill>
              </a:rPr>
              <a:t>Hospodářský dvůr Starý zámek v Borotíně </a:t>
            </a:r>
            <a:endParaRPr lang="en-US" sz="3000" b="1" dirty="0">
              <a:solidFill>
                <a:srgbClr val="FFFFFF"/>
              </a:solidFill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B2255E4-E42C-84EB-80AE-682999FF7D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9699" y="4072775"/>
            <a:ext cx="6248731" cy="870700"/>
          </a:xfrm>
        </p:spPr>
        <p:txBody>
          <a:bodyPr>
            <a:noAutofit/>
          </a:bodyPr>
          <a:lstStyle/>
          <a:p>
            <a:r>
              <a:rPr lang="cs-CZ" sz="3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Druhé stáje (severní křídlo)                     vybourané podlahy, zásyp podlah </a:t>
            </a:r>
            <a:endParaRPr lang="en-US" sz="30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9133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building, stone, roof&#10;&#10;Description automatically generated">
            <a:extLst>
              <a:ext uri="{FF2B5EF4-FFF2-40B4-BE49-F238E27FC236}">
                <a16:creationId xmlns:a16="http://schemas.microsoft.com/office/drawing/2014/main" id="{B94719BF-5346-0311-5973-24D3914E53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48" b="18273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5" name="Picture 4" descr="A picture containing ground, building, stone, arch&#10;&#10;Description automatically generated">
            <a:extLst>
              <a:ext uri="{FF2B5EF4-FFF2-40B4-BE49-F238E27FC236}">
                <a16:creationId xmlns:a16="http://schemas.microsoft.com/office/drawing/2014/main" id="{56BAFD55-AE53-2F99-5234-9FD5A74205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0" r="3" b="3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15" name="Picture 14" descr="A picture containing building&#10;&#10;Description automatically generated">
            <a:extLst>
              <a:ext uri="{FF2B5EF4-FFF2-40B4-BE49-F238E27FC236}">
                <a16:creationId xmlns:a16="http://schemas.microsoft.com/office/drawing/2014/main" id="{DC5F2ECF-1497-271F-3221-8E97018CB1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0" r="3" b="3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ground, building, stone, concrete&#10;&#10;Description automatically generated">
            <a:extLst>
              <a:ext uri="{FF2B5EF4-FFF2-40B4-BE49-F238E27FC236}">
                <a16:creationId xmlns:a16="http://schemas.microsoft.com/office/drawing/2014/main" id="{B04B7919-6CA4-7203-C6A4-86549771D6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7" r="-1" b="-1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44E8581D-24D1-56B0-F833-7059EB16F255}"/>
              </a:ext>
            </a:extLst>
          </p:cNvPr>
          <p:cNvSpPr txBox="1">
            <a:spLocks/>
          </p:cNvSpPr>
          <p:nvPr/>
        </p:nvSpPr>
        <p:spPr>
          <a:xfrm>
            <a:off x="5040497" y="5453800"/>
            <a:ext cx="6427933" cy="7171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000" b="1" dirty="0">
                <a:solidFill>
                  <a:srgbClr val="FFFFFF"/>
                </a:solidFill>
              </a:rPr>
              <a:t>Hospodářský dvůr Starý zámek v Borotíně </a:t>
            </a:r>
            <a:endParaRPr lang="en-US" sz="3000" b="1" dirty="0">
              <a:solidFill>
                <a:srgbClr val="FFFFFF"/>
              </a:solidFill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FF6B8DB1-967E-6912-2FBF-50CE5D7A46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9699" y="4072775"/>
            <a:ext cx="6248731" cy="870700"/>
          </a:xfrm>
        </p:spPr>
        <p:txBody>
          <a:bodyPr>
            <a:noAutofit/>
          </a:bodyPr>
          <a:lstStyle/>
          <a:p>
            <a:r>
              <a:rPr lang="cs-CZ" sz="3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Druhé stáje (severní křídlo)                     pokládka nových podlah </a:t>
            </a:r>
            <a:endParaRPr lang="en-US" sz="30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6076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brick, building material, old, dirty&#10;&#10;Description automatically generated">
            <a:extLst>
              <a:ext uri="{FF2B5EF4-FFF2-40B4-BE49-F238E27FC236}">
                <a16:creationId xmlns:a16="http://schemas.microsoft.com/office/drawing/2014/main" id="{D2A3D6CC-0E6F-4A7D-4AB0-1B11303D07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4" b="21307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11" name="Picture 10" descr="A brick wall with a hole in it&#10;&#10;Description automatically generated with low confidence">
            <a:extLst>
              <a:ext uri="{FF2B5EF4-FFF2-40B4-BE49-F238E27FC236}">
                <a16:creationId xmlns:a16="http://schemas.microsoft.com/office/drawing/2014/main" id="{14116ACA-301A-4A1F-1780-084159170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57" r="1" b="10384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9" name="Picture 8" descr="A picture containing brick, building material, stone&#10;&#10;Description automatically generated">
            <a:extLst>
              <a:ext uri="{FF2B5EF4-FFF2-40B4-BE49-F238E27FC236}">
                <a16:creationId xmlns:a16="http://schemas.microsoft.com/office/drawing/2014/main" id="{27B15F5E-3DE0-9724-BBF5-4FEEBDA444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1" r="-3" b="16180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building material, stone&#10;&#10;Description automatically generated">
            <a:extLst>
              <a:ext uri="{FF2B5EF4-FFF2-40B4-BE49-F238E27FC236}">
                <a16:creationId xmlns:a16="http://schemas.microsoft.com/office/drawing/2014/main" id="{10A11F60-DD2E-687D-BFB6-580B6A52C8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7" r="-1" b="-1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9DA1BB0-0618-5197-FC3E-4F319E5F00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1263" y="5549900"/>
            <a:ext cx="6465887" cy="603250"/>
          </a:xfrm>
        </p:spPr>
        <p:txBody>
          <a:bodyPr>
            <a:noAutofit/>
          </a:bodyPr>
          <a:lstStyle/>
          <a:p>
            <a:pPr algn="l">
              <a:spcBef>
                <a:spcPct val="0"/>
              </a:spcBef>
            </a:pPr>
            <a:r>
              <a:rPr lang="cs-CZ" sz="3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Hospodářský dvůr Starý zámek v Borotíně </a:t>
            </a:r>
            <a:endParaRPr lang="en-US" sz="30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3F69E01-6D43-9135-85D5-B4EC9D35D9B4}"/>
              </a:ext>
            </a:extLst>
          </p:cNvPr>
          <p:cNvSpPr txBox="1">
            <a:spLocks/>
          </p:cNvSpPr>
          <p:nvPr/>
        </p:nvSpPr>
        <p:spPr>
          <a:xfrm>
            <a:off x="5219699" y="4072775"/>
            <a:ext cx="6248731" cy="870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Druhé stáje (severní křídlo)                     stav kleneb po odstranění omítek </a:t>
            </a:r>
            <a:endParaRPr lang="en-US" sz="30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7938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13CAF3-CED7-6EFE-5372-5E2CD211B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" b="1361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10" name="Picture 9" descr="A picture containing building material, brick, stone&#10;&#10;Description automatically generated">
            <a:extLst>
              <a:ext uri="{FF2B5EF4-FFF2-40B4-BE49-F238E27FC236}">
                <a16:creationId xmlns:a16="http://schemas.microsoft.com/office/drawing/2014/main" id="{51A6547B-C71F-A4C5-B0C5-63A1F4F4B9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0" r="3" b="3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6" name="Picture 5" descr="A door in a brick building&#10;&#10;Description automatically generated with low confidence">
            <a:extLst>
              <a:ext uri="{FF2B5EF4-FFF2-40B4-BE49-F238E27FC236}">
                <a16:creationId xmlns:a16="http://schemas.microsoft.com/office/drawing/2014/main" id="{59967543-1835-DB2A-D32F-D8B1B57B38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72" r="-3" b="13788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window in a brick building&#10;&#10;Description automatically generated with medium confidence">
            <a:extLst>
              <a:ext uri="{FF2B5EF4-FFF2-40B4-BE49-F238E27FC236}">
                <a16:creationId xmlns:a16="http://schemas.microsoft.com/office/drawing/2014/main" id="{0DD76D6E-AF38-4903-E520-B5F2178826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4" r="-1" b="23581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D189157-5B13-A2FC-BFF3-7414EFF658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1263" y="5549900"/>
            <a:ext cx="6465887" cy="603250"/>
          </a:xfrm>
        </p:spPr>
        <p:txBody>
          <a:bodyPr>
            <a:noAutofit/>
          </a:bodyPr>
          <a:lstStyle/>
          <a:p>
            <a:pPr algn="l">
              <a:spcBef>
                <a:spcPct val="0"/>
              </a:spcBef>
            </a:pPr>
            <a:r>
              <a:rPr lang="cs-CZ" sz="3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Hospodářský dvůr Starý zámek v Borotíně </a:t>
            </a:r>
            <a:endParaRPr lang="en-US" sz="30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0546DC4A-D9BF-C458-285C-2E166A6BD277}"/>
              </a:ext>
            </a:extLst>
          </p:cNvPr>
          <p:cNvSpPr txBox="1">
            <a:spLocks/>
          </p:cNvSpPr>
          <p:nvPr/>
        </p:nvSpPr>
        <p:spPr>
          <a:xfrm>
            <a:off x="5219699" y="4072775"/>
            <a:ext cx="6248731" cy="870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Druhé stáje (severní křídlo)                     vyklínované klenby, dozdění </a:t>
            </a:r>
            <a:endParaRPr lang="en-US" sz="30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5972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80</Words>
  <Application>Microsoft Office PowerPoint</Application>
  <PresentationFormat>Widescreen</PresentationFormat>
  <Paragraphs>10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Hospodářský dvůr Starý zámek v Borotíně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Hospodářský dvůr Starý zámek v Borotíně </dc:title>
  <dc:creator>Milan Tejnor</dc:creator>
  <cp:lastModifiedBy>Milan Tejnor</cp:lastModifiedBy>
  <cp:revision>4</cp:revision>
  <dcterms:created xsi:type="dcterms:W3CDTF">2022-11-09T08:27:44Z</dcterms:created>
  <dcterms:modified xsi:type="dcterms:W3CDTF">2022-11-09T08:57:22Z</dcterms:modified>
</cp:coreProperties>
</file>